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62"/>
    <p:restoredTop sz="93742"/>
  </p:normalViewPr>
  <p:slideViewPr>
    <p:cSldViewPr snapToGrid="0" snapToObjects="1">
      <p:cViewPr varScale="1">
        <p:scale>
          <a:sx n="122" d="100"/>
          <a:sy n="122" d="100"/>
        </p:scale>
        <p:origin x="5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2B0E-E608-7B49-B20A-19649D8F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87773-7CC3-1D43-B64B-1B38DF314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7B9DB-B493-CC4A-B2F8-3C9750AE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249F-5C17-F048-84D8-F7EA0C1D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FE1A0-1E18-9D4E-864F-1AD6EC4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2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7068-98FB-2941-B0E3-03C22D03A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4EE7C-E5D3-0B4F-87D3-10D955117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447BC-B69B-664C-9B99-1B91E7C0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09F67-0970-6E4E-AA14-A4F7A3AD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400A5-FE47-2F43-80EA-FFE7BFF5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0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205164-C064-634A-810A-EEFCDB36A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1739E-47BE-C74D-A131-ACB6AE163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991B-4374-9D48-AF27-A86A35AB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03851-D6DD-6040-95C2-3F16E9B6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421E-A82C-1A40-B935-E75B759B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7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0999-93DE-F44F-8FF1-744A2DD36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8DF56-A617-5A47-81A7-27F9BBF80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8486E-9B2E-1140-9C5C-91CDDFD33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C9423-5437-F144-9A09-57F9BCDB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DF02-2324-9941-B595-9FD71BB8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5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6AC0-FB68-6E47-980F-B64711D1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EEF7-37EE-1648-B74D-6FA6E783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4587D-5BD8-0D43-BE26-8FCD5E94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6329-9D0E-EA42-B715-9DE9F7AF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47824-000C-C24F-95D7-7FBB8D087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475B-AB69-AA49-8F98-4FF692F3C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D34CA-6BCD-8F44-8E0E-9ACA22A64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0BEE3-9E43-3841-8BB3-CAB4082F0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84DF0-E676-B449-9340-23A5128F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92DE8-1B38-EB4A-96A5-F46110B03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9EAF3-213F-3441-AE02-DF5370D6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35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2C266-4198-874D-98B0-B2544881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7AE48-1352-2B40-8AB1-5A6956E4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82915-D7D5-AD4F-8437-730686A0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08699-1D90-424A-BF25-635D040A4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01BE9-9CF8-5746-AC63-47E83FFA6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02656-B022-4140-97AF-E4D94547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32DB4-AB19-3D47-A203-61452AF56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05B05-C57A-F648-8BE6-14DFFFD1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2ED8-8ADB-A643-AF84-D4B94DF5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185F0-1696-584E-BEC1-BA815266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55C46-BA2B-BA45-BA6A-7A71F9C5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C0B7B-688E-FC4B-9A73-7A9453CD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7A042-FB55-074B-BE83-CB76AD9A9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1C0C2-105B-2B45-ACEC-362E3BD0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6B6BD-A93D-3440-B37F-3A01EE64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0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5184-72D3-8B4B-94AB-34AFCE63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C88E-EA90-364A-9608-C7E77426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96BDC-E2A3-9941-87D0-936D60635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22994-5F8C-354C-8DFF-5DCEFCB5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02784-FAF4-0F4D-962B-D83FBAAC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AD4CB-422B-8749-8049-BF2C19F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7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55E5-6165-884F-AEC2-C8DBE5D39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60A94E-53AF-C848-BBD5-90666B1C2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B51B6-1C09-4644-9277-1E93AC21B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121E2-7119-5843-A23B-F1A31844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45BCA-DBF4-464E-A92D-750D7F2B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17404-1D75-F445-AC9C-2BF1683A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3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481B8-A192-AA47-9FD0-E7B6F11A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9748-B573-1345-8CD5-85BCFF6A8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F7906-E0B1-F845-B151-B86AEECB3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D512-BE45-534A-90D0-FFF6C6110A02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08333-B062-5847-9A56-214180D4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C2C99-2B73-BD43-9E3E-3A3BF6E96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1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EF </a:t>
            </a:r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Migration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Tham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chiếu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Tham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trị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12F412-F661-1744-813A-B7F6F1A31F5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25826" y="1033809"/>
            <a:ext cx="1783853" cy="10034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&lt;p&gt; 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&lt;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br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25355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99218</TotalTime>
  <Words>19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165</cp:revision>
  <dcterms:created xsi:type="dcterms:W3CDTF">2019-08-01T05:53:39Z</dcterms:created>
  <dcterms:modified xsi:type="dcterms:W3CDTF">2020-08-10T09:33:30Z</dcterms:modified>
</cp:coreProperties>
</file>

<file path=docProps/thumbnail.jpeg>
</file>